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4" r:id="rId2"/>
    <p:sldId id="30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6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B047-6D12-4438-B7DE-92FA002F935A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D8EF5-E608-4DD5-81ED-88D889C08C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0E2DC0-4581-494D-844E-B4B056A2448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D8EF5-E608-4DD5-81ED-88D889C08CA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FF1B1-07F1-4F63-AF1B-E6019B3586B0}" type="slidenum">
              <a:rPr lang="ar-SA" smtClean="0"/>
              <a:pPr/>
              <a:t>49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بسم الله الرحمن الرحیم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061" y="1000132"/>
            <a:ext cx="3752063" cy="5286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786188" y="7000875"/>
            <a:ext cx="2133600" cy="3651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a-I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617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077200" cy="2438400"/>
          </a:xfrm>
          <a:prstGeom prst="rect">
            <a:avLst/>
          </a:prstGeom>
        </p:spPr>
      </p:pic>
      <p:pic>
        <p:nvPicPr>
          <p:cNvPr id="3" name="Picture 2" descr="f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0"/>
            <a:ext cx="8001000" cy="325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229600" cy="489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305800" cy="2429214"/>
          </a:xfrm>
          <a:prstGeom prst="rect">
            <a:avLst/>
          </a:prstGeom>
        </p:spPr>
      </p:pic>
      <p:pic>
        <p:nvPicPr>
          <p:cNvPr id="3" name="Picture 2" descr="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8153400" cy="336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8001000" cy="489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8077199" cy="5024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058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04800"/>
            <a:ext cx="84582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305800" cy="2619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772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57158" y="3024222"/>
            <a:ext cx="8429684" cy="1119158"/>
          </a:xfrm>
          <a:prstGeom prst="round2DiagRect">
            <a:avLst/>
          </a:prstGeom>
          <a:solidFill>
            <a:srgbClr val="CCFF99"/>
          </a:solidFill>
          <a:ln w="53975" cmpd="tri">
            <a:solidFill>
              <a:srgbClr val="FFC000"/>
            </a:solidFill>
            <a:miter lim="800000"/>
            <a:headEnd/>
            <a:tailEnd/>
          </a:ln>
          <a:effectLst>
            <a:outerShdw blurRad="50800" dist="63500" dir="6000000" sx="2000" sy="2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01600"/>
            <a:bevelB w="50800" h="25400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 rtl="1">
              <a:defRPr/>
            </a:pPr>
            <a:r>
              <a:rPr lang="fa-IR" sz="2400" b="1" dirty="0">
                <a:solidFill>
                  <a:srgbClr val="FF0000"/>
                </a:solidFill>
                <a:effectLst>
                  <a:outerShdw blurRad="50800" dist="50800" dir="3300000" algn="tl">
                    <a:srgbClr val="00B0F0">
                      <a:alpha val="43000"/>
                    </a:srgbClr>
                  </a:outerShdw>
                </a:effectLst>
                <a:latin typeface="+mn-lt"/>
                <a:cs typeface="+mn-cs"/>
              </a:rPr>
              <a:t>درس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50800" dist="50800" dir="3300000" algn="tl">
                    <a:srgbClr val="00B0F0">
                      <a:alpha val="43000"/>
                    </a:srgbClr>
                  </a:outerShdw>
                </a:effectLst>
                <a:latin typeface="+mn-lt"/>
                <a:cs typeface="+mn-cs"/>
              </a:rPr>
              <a:t>زراعت خصوصی گیاهان دارویی معطر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algn="ctr" rtl="1">
              <a:defRPr/>
            </a:pP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Titr" pitchFamily="2" charset="-78"/>
              </a:rPr>
              <a:t> </a:t>
            </a:r>
          </a:p>
          <a:p>
            <a:pPr algn="ctr" rtl="1">
              <a:defRPr/>
            </a:pPr>
            <a:endParaRPr lang="fa-I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  <a:p>
            <a:pPr marL="274320" indent="-274320" algn="ctr" rtl="1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endParaRPr lang="fa-IR" sz="1400" b="1" dirty="0">
              <a:solidFill>
                <a:srgbClr val="FF0000"/>
              </a:solidFill>
              <a:effectLst>
                <a:outerShdw blurRad="50800" dist="50800" dir="3300000" algn="tl">
                  <a:srgbClr val="00B0F0">
                    <a:alpha val="43000"/>
                  </a:srgbClr>
                </a:outerShdw>
              </a:effectLst>
              <a:latin typeface="+mn-lt"/>
              <a:cs typeface="B Badr" pitchFamily="2" charset="-78"/>
            </a:endParaRPr>
          </a:p>
          <a:p>
            <a:pPr marL="274320" indent="-274320" algn="ctr" rtl="1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endParaRPr lang="fa-IR" sz="3200" b="1" dirty="0">
              <a:solidFill>
                <a:srgbClr val="FF0000"/>
              </a:solidFill>
              <a:effectLst>
                <a:outerShdw blurRad="50800" dist="50800" dir="3300000" algn="tl">
                  <a:srgbClr val="00B0F0">
                    <a:alpha val="43000"/>
                  </a:srgbClr>
                </a:outerShdw>
              </a:effectLst>
              <a:latin typeface="+mn-lt"/>
              <a:cs typeface="B Badr" pitchFamily="2" charset="-78"/>
            </a:endParaRPr>
          </a:p>
          <a:p>
            <a:pPr marL="274320" indent="-274320" algn="ctr" rtl="1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endParaRPr lang="fa-IR" sz="3200" b="1" dirty="0">
              <a:solidFill>
                <a:srgbClr val="FF0000"/>
              </a:solidFill>
              <a:effectLst>
                <a:outerShdw blurRad="50800" dist="50800" dir="3300000" algn="tl">
                  <a:srgbClr val="00B0F0">
                    <a:alpha val="43000"/>
                  </a:srgbClr>
                </a:outerShdw>
              </a:effectLst>
              <a:latin typeface="+mn-lt"/>
              <a:cs typeface="B Badr" pitchFamily="2" charset="-78"/>
            </a:endParaRPr>
          </a:p>
          <a:p>
            <a:pPr marL="274320" indent="-274320" algn="ctr" rtl="1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endParaRPr lang="fa-IR" sz="3200" b="1" dirty="0">
              <a:solidFill>
                <a:srgbClr val="FF0000"/>
              </a:solidFill>
              <a:effectLst>
                <a:outerShdw blurRad="50800" dist="50800" dir="3300000" algn="tl">
                  <a:srgbClr val="00B0F0">
                    <a:alpha val="43000"/>
                  </a:srgbClr>
                </a:outerShdw>
              </a:effectLst>
              <a:latin typeface="+mn-lt"/>
              <a:cs typeface="B Badr" pitchFamily="2" charset="-78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928662" y="709602"/>
            <a:ext cx="7286676" cy="1219200"/>
          </a:xfrm>
        </p:spPr>
        <p:txBody>
          <a:bodyPr>
            <a:noAutofit/>
          </a:bodyPr>
          <a:lstStyle/>
          <a:p>
            <a:pPr algn="ctr" rtl="1">
              <a:spcAft>
                <a:spcPts val="0"/>
              </a:spcAft>
              <a:defRPr/>
            </a:pPr>
            <a:r>
              <a:rPr lang="fa-IR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Nazanin"/>
              </a:rPr>
              <a:t>دانشکده فنی و حرفه ای شهرستان ارزوییه</a:t>
            </a:r>
            <a:endParaRPr lang="fa-IR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34400" y="6329363"/>
            <a:ext cx="609600" cy="4572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2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8" name="Bevel 7"/>
          <p:cNvSpPr/>
          <p:nvPr/>
        </p:nvSpPr>
        <p:spPr>
          <a:xfrm>
            <a:off x="835338" y="4394055"/>
            <a:ext cx="7380000" cy="613470"/>
          </a:xfrm>
          <a:prstGeom prst="bevel">
            <a:avLst/>
          </a:prstGeom>
          <a:solidFill>
            <a:srgbClr val="FFCCFF"/>
          </a:solidFill>
          <a:ln w="76200" cap="rnd" cmpd="tri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h="63500"/>
            <a:bevelB w="50800" h="38100"/>
          </a:sp3d>
        </p:spPr>
        <p:txBody>
          <a:bodyPr>
            <a:spAutoFit/>
          </a:bodyPr>
          <a:lstStyle/>
          <a:p>
            <a:pPr marL="274320" indent="-274320" algn="ctr" rtl="1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fa-IR" sz="2400" b="1" dirty="0">
                <a:solidFill>
                  <a:srgbClr val="FF0000"/>
                </a:solidFill>
                <a:effectLst>
                  <a:outerShdw blurRad="50800" dist="50800" dir="3300000" algn="tl">
                    <a:srgbClr val="00B0F0">
                      <a:alpha val="43000"/>
                    </a:srgbClr>
                  </a:outerShdw>
                </a:effectLst>
                <a:cs typeface="B Zar" pitchFamily="2" charset="-78"/>
              </a:rPr>
              <a:t>مدرس:هاشم حاتمی</a:t>
            </a:r>
          </a:p>
        </p:txBody>
      </p:sp>
      <p:pic>
        <p:nvPicPr>
          <p:cNvPr id="13320" name="Picture 2" descr="H:\2isfql5_t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H:\2isfql5_t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n Ribbon 13"/>
          <p:cNvSpPr/>
          <p:nvPr/>
        </p:nvSpPr>
        <p:spPr>
          <a:xfrm>
            <a:off x="3143250" y="2000250"/>
            <a:ext cx="2786063" cy="642938"/>
          </a:xfrm>
          <a:prstGeom prst="ribbon">
            <a:avLst/>
          </a:prstGeom>
          <a:solidFill>
            <a:srgbClr val="CCFF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97313" y="2071688"/>
            <a:ext cx="12461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عنوان 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000999" cy="5943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80772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977727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609600"/>
            <a:ext cx="7848600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458199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25332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33" y="228600"/>
            <a:ext cx="8150577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3058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8229600" cy="5096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246"/>
            <a:ext cx="9144000" cy="687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82001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1534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153399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3439005" cy="2800741"/>
          </a:xfrm>
          <a:prstGeom prst="rect">
            <a:avLst/>
          </a:prstGeom>
        </p:spPr>
      </p:pic>
      <p:pic>
        <p:nvPicPr>
          <p:cNvPr id="3" name="Picture 2" descr="q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914400"/>
            <a:ext cx="5725324" cy="472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304800"/>
            <a:ext cx="8001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153400" cy="2419635"/>
          </a:xfrm>
          <a:prstGeom prst="rect">
            <a:avLst/>
          </a:prstGeom>
        </p:spPr>
      </p:pic>
      <p:pic>
        <p:nvPicPr>
          <p:cNvPr id="3" name="Picture 2" descr="q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19400"/>
            <a:ext cx="8001000" cy="3191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7" y="228600"/>
            <a:ext cx="8463023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7391400" cy="533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7924799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82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763000" cy="2943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7848599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153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7696200" cy="563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153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077199" cy="586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7467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838200"/>
            <a:ext cx="8229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229600" cy="403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8229599" cy="4343400"/>
          </a:xfrm>
          <a:prstGeom prst="rect">
            <a:avLst/>
          </a:prstGeom>
        </p:spPr>
      </p:pic>
      <p:pic>
        <p:nvPicPr>
          <p:cNvPr id="3" name="Picture 2" descr="t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91000"/>
            <a:ext cx="7620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63" y="142875"/>
            <a:ext cx="5072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orvarid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08AF3C-40C6-416B-B529-5715AB83807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571875" y="1214438"/>
            <a:ext cx="3929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  <p:pic>
        <p:nvPicPr>
          <p:cNvPr id="26629" name="Picture 9" descr="SHAHVAR. (5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1803" y="71438"/>
            <a:ext cx="5194115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orvarid" pitchFamily="2" charset="-78"/>
              </a:rPr>
              <a:t>با تشکر از بذل توجه </a:t>
            </a:r>
            <a:r>
              <a:rPr lang="fa-I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orvarid" pitchFamily="2" charset="-78"/>
              </a:rPr>
              <a:t>دانش آموختگان</a:t>
            </a:r>
          </a:p>
          <a:p>
            <a:pPr algn="r" rtl="1">
              <a:defRPr/>
            </a:pPr>
            <a:endParaRPr lang="fa-I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orvarid" pitchFamily="2" charset="-78"/>
            </a:endParaRPr>
          </a:p>
          <a:p>
            <a:pPr algn="r" rtl="1">
              <a:defRPr/>
            </a:pPr>
            <a:endParaRPr lang="fa-I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orvarid" pitchFamily="2" charset="-78"/>
            </a:endParaRPr>
          </a:p>
          <a:p>
            <a:pPr algn="r" rtl="1">
              <a:defRPr/>
            </a:pPr>
            <a:endParaRPr lang="fa-I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orvarid" pitchFamily="2" charset="-78"/>
            </a:endParaRPr>
          </a:p>
          <a:p>
            <a:pPr algn="r" rtl="1">
              <a:defRPr/>
            </a:pPr>
            <a:endParaRPr lang="fa-I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orvarid" pitchFamily="2" charset="-78"/>
            </a:endParaRPr>
          </a:p>
          <a:p>
            <a:pPr algn="r" rtl="1">
              <a:defRPr/>
            </a:pPr>
            <a:endParaRPr lang="fa-IR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orvarid" pitchFamily="2" charset="-78"/>
            </a:endParaRPr>
          </a:p>
          <a:p>
            <a:pPr algn="r" rtl="1">
              <a:defRPr/>
            </a:pPr>
            <a:r>
              <a:rPr lang="fa-I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orvarid" pitchFamily="2" charset="-78"/>
              </a:rPr>
              <a:t>فایل دوم ارسال میگردد.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878205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05799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1876687"/>
          </a:xfrm>
          <a:prstGeom prst="rect">
            <a:avLst/>
          </a:prstGeom>
        </p:spPr>
      </p:pic>
      <p:pic>
        <p:nvPicPr>
          <p:cNvPr id="3" name="Picture 2" descr="م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530"/>
            <a:ext cx="8763000" cy="444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70" y="914049"/>
            <a:ext cx="6658330" cy="502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305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36</Words>
  <Application>Microsoft Office PowerPoint</Application>
  <PresentationFormat>On-screen Show (4:3)</PresentationFormat>
  <Paragraphs>21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دانشکده فنی و حرفه ای شهرستان ارزوییه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hatam</dc:creator>
  <cp:lastModifiedBy>yahoo</cp:lastModifiedBy>
  <cp:revision>65</cp:revision>
  <dcterms:created xsi:type="dcterms:W3CDTF">2006-08-16T00:00:00Z</dcterms:created>
  <dcterms:modified xsi:type="dcterms:W3CDTF">2020-04-17T17:12:25Z</dcterms:modified>
</cp:coreProperties>
</file>